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6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4" y="68628"/>
            <a:ext cx="1688107" cy="124813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20272" y="6040207"/>
            <a:ext cx="2133600" cy="365125"/>
          </a:xfrm>
        </p:spPr>
        <p:txBody>
          <a:bodyPr/>
          <a:lstStyle/>
          <a:p>
            <a:pPr defTabSz="914378"/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378"/>
              <a:t>1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3551" y="-57174"/>
            <a:ext cx="61245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</a:rPr>
              <a:t>Образовательные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anose="020F0502020204030204" pitchFamily="34" charset="0"/>
            </a:endParaRPr>
          </a:p>
          <a:p>
            <a:pPr algn="ctr" defTabSz="914378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</a:rPr>
              <a:t>онлайн-платформы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3311" y="1859920"/>
            <a:ext cx="8955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государственная информационная система «Электронное образование Республики Татарстан» 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</a:rPr>
              <a:t>edu.tatar.ru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:</a:t>
            </a:r>
          </a:p>
          <a:p>
            <a:pPr marL="266693" indent="-266693" algn="just" defTabSz="914378"/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            электронный журнал и дневник</a:t>
            </a:r>
          </a:p>
          <a:p>
            <a:pPr marL="266693" indent="-266693" algn="just" defTabSz="914378"/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            виртуальные факультативы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«Универсариум»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</a:rPr>
              <a:t>https://universarium.org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</a:rPr>
              <a:t>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«Российская электронная школа»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https://resh.edu.ru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«Мобильное Электронное Образование»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https://mob-edu.ru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«Открытая школа 2035»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https://2035school.ru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«Учи.ру»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https://uchi.ru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«Якласс»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https://www.yaklass.ru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площадка Образовательного центра «Сириус» (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 err="1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sirius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платформа «Лицей» Ростелеком (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1800" b="1" dirty="0" err="1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ru-RU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>
                <a:solidFill>
                  <a:srgbClr val="A8246F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1800" b="1" dirty="0">
                <a:solidFill>
                  <a:srgbClr val="002060"/>
                </a:solidFill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1986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k-40</dc:creator>
  <cp:lastModifiedBy>k-40</cp:lastModifiedBy>
  <cp:revision>1</cp:revision>
  <dcterms:created xsi:type="dcterms:W3CDTF">2020-03-25T08:45:16Z</dcterms:created>
  <dcterms:modified xsi:type="dcterms:W3CDTF">2020-03-25T08:45:58Z</dcterms:modified>
</cp:coreProperties>
</file>